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7997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52" y="684"/>
      </p:cViewPr>
      <p:guideLst>
        <p:guide orient="horz" pos="2381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80022" y="685800"/>
            <a:ext cx="489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031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92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8159" y="1094388"/>
            <a:ext cx="10063800" cy="3016800"/>
          </a:xfrm>
          <a:prstGeom prst="rect">
            <a:avLst/>
          </a:prstGeom>
        </p:spPr>
        <p:txBody>
          <a:bodyPr spcFirstLastPara="1" wrap="square" lIns="116775" tIns="116775" rIns="116775" bIns="1167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8150" y="4165643"/>
            <a:ext cx="10063800" cy="1164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8150" y="1625801"/>
            <a:ext cx="10063800" cy="2886000"/>
          </a:xfrm>
          <a:prstGeom prst="rect">
            <a:avLst/>
          </a:prstGeom>
        </p:spPr>
        <p:txBody>
          <a:bodyPr spcFirstLastPara="1" wrap="square" lIns="116775" tIns="116775" rIns="116775" bIns="1167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8150" y="4633192"/>
            <a:ext cx="10063800" cy="1911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8150" y="3161354"/>
            <a:ext cx="10063800" cy="12372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10063800" cy="5021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4724400" cy="5021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707559" y="1693927"/>
            <a:ext cx="4724400" cy="5021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8150" y="816630"/>
            <a:ext cx="3316500" cy="1110600"/>
          </a:xfrm>
          <a:prstGeom prst="rect">
            <a:avLst/>
          </a:prstGeom>
        </p:spPr>
        <p:txBody>
          <a:bodyPr spcFirstLastPara="1" wrap="square" lIns="116775" tIns="116775" rIns="116775" bIns="1167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8150" y="2042457"/>
            <a:ext cx="3316500" cy="4673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9035" y="661638"/>
            <a:ext cx="7521000" cy="60126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400000" y="-184"/>
            <a:ext cx="54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775" tIns="116775" rIns="116775" bIns="116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3583" y="1812541"/>
            <a:ext cx="4777800" cy="2178600"/>
          </a:xfrm>
          <a:prstGeom prst="rect">
            <a:avLst/>
          </a:prstGeom>
        </p:spPr>
        <p:txBody>
          <a:bodyPr spcFirstLastPara="1" wrap="square" lIns="116775" tIns="116775" rIns="116775" bIns="1167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3583" y="4120005"/>
            <a:ext cx="4777800" cy="1815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834055" y="1064257"/>
            <a:ext cx="4531800" cy="54312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/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8150" y="6218168"/>
            <a:ext cx="7085100" cy="8895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75" tIns="116775" rIns="116775" bIns="1167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1006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75" tIns="116775" rIns="116775" bIns="116775" anchor="t" anchorCtr="0"/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75" tIns="116775" rIns="116775" bIns="116775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-71004"/>
            <a:ext cx="10788502" cy="770928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-48446"/>
            <a:ext cx="10961364" cy="767488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170118"/>
            <a:ext cx="8123275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CERTIFICATES OF PARTICIPATION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988710"/>
            <a:ext cx="8123275" cy="120032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This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certification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template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has</a:t>
            </a:r>
            <a:r>
              <a:rPr lang="it-IT" sz="2400" dirty="0" smtClean="0">
                <a:solidFill>
                  <a:schemeClr val="bg1"/>
                </a:solidFill>
              </a:rPr>
              <a:t> to be </a:t>
            </a:r>
            <a:r>
              <a:rPr lang="it-IT" sz="2400" dirty="0" err="1" smtClean="0">
                <a:solidFill>
                  <a:schemeClr val="bg1"/>
                </a:solidFill>
              </a:rPr>
              <a:t>personalized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printed</a:t>
            </a:r>
            <a:r>
              <a:rPr lang="it-IT" sz="2400" dirty="0" smtClean="0">
                <a:solidFill>
                  <a:schemeClr val="bg1"/>
                </a:solidFill>
              </a:rPr>
              <a:t> out by </a:t>
            </a:r>
            <a:r>
              <a:rPr lang="it-IT" sz="2400" dirty="0" err="1" smtClean="0">
                <a:solidFill>
                  <a:schemeClr val="bg1"/>
                </a:solidFill>
              </a:rPr>
              <a:t>event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organizers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teachers</a:t>
            </a:r>
            <a:r>
              <a:rPr lang="it-IT" sz="2400" dirty="0" smtClean="0">
                <a:solidFill>
                  <a:schemeClr val="bg1"/>
                </a:solidFill>
              </a:rPr>
              <a:t> for </a:t>
            </a:r>
            <a:r>
              <a:rPr lang="it-IT" sz="2400" dirty="0" err="1" smtClean="0">
                <a:solidFill>
                  <a:schemeClr val="bg1"/>
                </a:solidFill>
              </a:rPr>
              <a:t>their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attendees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pupils</a:t>
            </a:r>
            <a:r>
              <a:rPr lang="it-IT" sz="2400" dirty="0" smtClean="0">
                <a:solidFill>
                  <a:schemeClr val="bg1"/>
                </a:solidFill>
              </a:rPr>
              <a:t>. </a:t>
            </a:r>
            <a:r>
              <a:rPr lang="it-IT" sz="2400" dirty="0" err="1" smtClean="0">
                <a:solidFill>
                  <a:schemeClr val="bg1"/>
                </a:solidFill>
              </a:rPr>
              <a:t>Personalize</a:t>
            </a:r>
            <a:r>
              <a:rPr lang="it-IT" sz="2400" dirty="0" smtClean="0">
                <a:solidFill>
                  <a:schemeClr val="bg1"/>
                </a:solidFill>
              </a:rPr>
              <a:t> and replicate </a:t>
            </a:r>
            <a:r>
              <a:rPr lang="it-IT" sz="2400" dirty="0" err="1" smtClean="0">
                <a:solidFill>
                  <a:schemeClr val="bg1"/>
                </a:solidFill>
              </a:rPr>
              <a:t>next</a:t>
            </a:r>
            <a:r>
              <a:rPr lang="it-IT" sz="2400" dirty="0" smtClean="0">
                <a:solidFill>
                  <a:schemeClr val="bg1"/>
                </a:solidFill>
              </a:rPr>
              <a:t> page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55581" y="2500132"/>
            <a:ext cx="3997842" cy="76150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55828" y="2577071"/>
            <a:ext cx="2937978" cy="46166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Name</a:t>
            </a:r>
            <a:r>
              <a:rPr lang="it-IT" sz="2400" dirty="0" smtClean="0">
                <a:solidFill>
                  <a:schemeClr val="bg1"/>
                </a:solidFill>
              </a:rPr>
              <a:t> of </a:t>
            </a:r>
            <a:r>
              <a:rPr lang="it-IT" sz="2400" dirty="0" err="1" smtClean="0">
                <a:solidFill>
                  <a:schemeClr val="bg1"/>
                </a:solidFill>
              </a:rPr>
              <a:t>participant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61785" y="3641849"/>
            <a:ext cx="2292308" cy="46232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Event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number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10640" y="4077052"/>
            <a:ext cx="856914" cy="350173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977121" y="4820650"/>
            <a:ext cx="2292308" cy="46232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Event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number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959475" y="4814061"/>
            <a:ext cx="3017646" cy="494364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047896" y="4944004"/>
            <a:ext cx="2292308" cy="46232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Place</a:t>
            </a:r>
            <a:r>
              <a:rPr lang="it-IT" sz="2400" dirty="0" smtClean="0">
                <a:solidFill>
                  <a:schemeClr val="bg1"/>
                </a:solidFill>
              </a:rPr>
              <a:t> and date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79375" y="5379208"/>
            <a:ext cx="2292308" cy="342617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659119" y="5885055"/>
            <a:ext cx="1540202" cy="46232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Signature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366811" y="5944908"/>
            <a:ext cx="2292308" cy="342617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962600" y="3981225"/>
            <a:ext cx="10770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Times New Roman"/>
                <a:ea typeface="Times New Roman"/>
                <a:cs typeface="Times New Roman"/>
                <a:sym typeface="Times New Roman"/>
              </a:rPr>
              <a:t>00000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24700" y="4742725"/>
            <a:ext cx="8964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latin typeface="Times New Roman"/>
                <a:ea typeface="Times New Roman"/>
                <a:cs typeface="Times New Roman"/>
                <a:sym typeface="Times New Roman"/>
              </a:rPr>
              <a:t>Charles Babbage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89100" y="2393200"/>
            <a:ext cx="89640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 dirty="0">
                <a:latin typeface="Cambria"/>
                <a:ea typeface="Cambria"/>
                <a:cs typeface="Cambria"/>
                <a:sym typeface="Cambria"/>
              </a:rPr>
              <a:t>Ada Lovelace</a:t>
            </a:r>
            <a:endParaRPr sz="4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479375" y="5308425"/>
            <a:ext cx="24801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latin typeface="Times New Roman"/>
                <a:ea typeface="Times New Roman"/>
                <a:cs typeface="Times New Roman"/>
                <a:sym typeface="Times New Roman"/>
              </a:rPr>
              <a:t>London, October 6, 1842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</Words>
  <Application>Microsoft Office PowerPoint</Application>
  <PresentationFormat>Personalizzato</PresentationFormat>
  <Paragraphs>11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Cambria</vt:lpstr>
      <vt:lpstr>Times New Roman</vt:lpstr>
      <vt:lpstr>Simple Light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Bogliolo</dc:creator>
  <cp:lastModifiedBy>alessandro bogliolo</cp:lastModifiedBy>
  <cp:revision>3</cp:revision>
  <dcterms:modified xsi:type="dcterms:W3CDTF">2018-10-05T23:06:56Z</dcterms:modified>
</cp:coreProperties>
</file>